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245" r:id="rId3"/>
    <p:sldId id="1290" r:id="rId4"/>
    <p:sldId id="1292" r:id="rId5"/>
    <p:sldId id="1291" r:id="rId6"/>
    <p:sldId id="1268" r:id="rId7"/>
    <p:sldId id="1293" r:id="rId8"/>
    <p:sldId id="1270" r:id="rId9"/>
    <p:sldId id="1269" r:id="rId10"/>
    <p:sldId id="1286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重难题型答题技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巧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非选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择</a:t>
            </a:r>
            <a:r>
              <a:rPr lang="zh-CN" altLang="en-US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题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二、为什么类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485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该法典的编纂有利于推进实行良法之治，反映最广大人民的根本利益；有利于尊重和保障人权，满足人民美好生活需要；有利于推进绿色发展道路，实现人与自然和谐共生；有利于更好地践行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绿水青山就是金山银山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理念，正确处理经济发展和环境保护的关系；有利于构建人类命运共同体，建设美丽世界。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49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题型剖析.eps" descr="id:2147498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8720"/>
            <a:ext cx="1562100" cy="34417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70501"/>
            <a:ext cx="11485848" cy="1365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这类题一般以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说明对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价值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等设问形式呈现，要求分析某件事情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方针政策的原因、理由、依据、必要性等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江苏中考常考问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20650"/>
              </p:ext>
            </p:extLst>
          </p:nvPr>
        </p:nvGraphicFramePr>
        <p:xfrm>
          <a:off x="406575" y="2706275"/>
          <a:ext cx="11377264" cy="3743634"/>
        </p:xfrm>
        <a:graphic>
          <a:graphicData uri="http://schemas.openxmlformats.org/drawingml/2006/table">
            <a:tbl>
              <a:tblPr firstRow="1" firstCol="1" bandRow="1"/>
              <a:tblGrid>
                <a:gridCol w="3528391">
                  <a:extLst>
                    <a:ext uri="{9D8B030D-6E8A-4147-A177-3AD203B41FA5}">
                      <a16:colId xmlns:a16="http://schemas.microsoft.com/office/drawing/2014/main" val="131668674"/>
                    </a:ext>
                  </a:extLst>
                </a:gridCol>
                <a:gridCol w="7848873">
                  <a:extLst>
                    <a:ext uri="{9D8B030D-6E8A-4147-A177-3AD203B41FA5}">
                      <a16:colId xmlns:a16="http://schemas.microsoft.com/office/drawing/2014/main" val="2508359394"/>
                    </a:ext>
                  </a:extLst>
                </a:gridCol>
              </a:tblGrid>
              <a:tr h="3331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出处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问法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380445"/>
                  </a:ext>
                </a:extLst>
              </a:tr>
              <a:tr h="5214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苏州中考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苏州图书馆推动全民阅读的做法有何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597876"/>
                  </a:ext>
                </a:extLst>
              </a:tr>
              <a:tr h="5214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连云港中考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请概括图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和图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中数据变化的共同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及其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5693938"/>
                  </a:ext>
                </a:extLst>
              </a:tr>
              <a:tr h="6663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无锡中考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结合材料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运用所学知识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分析无锡推动低空经济高质量发展的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92809"/>
                  </a:ext>
                </a:extLst>
              </a:tr>
              <a:tr h="6663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无锡中考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结合材料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运用所学知识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谈谈杭州亚运会展现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中国式浪漫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底气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011332"/>
                  </a:ext>
                </a:extLst>
              </a:tr>
              <a:tr h="5214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徐州中考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徐州琴书入选国家非物质文化遗产名录有何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重要价值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865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526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解题思路.eps" descr="id:2147498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670050" cy="3676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原因类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理由、依据、必要性等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第一步，审设问。明确设问指向的材料、知识角度、作答主体。如遇新问法、设问新词等，可以将其转为原因类的常见问法。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第二步，审材料。分析材料并圈出关键词，提取重要信息。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第三步，联系教材。依据设问和材料，联系对应的教材知识，从必要性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重要性的角度出发。如未明确设问主体与知识角度，可从多个角度思考，如政治、经济、文化、生态、科技等。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最后，组织答案。依据分值，分点作答。注意规范作答，使用学科术语。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871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意义类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作用、影响、价值等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首先，要找出设问中的行为主体和行为对象，即弄清楚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怎样的影响（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积极影响或消极影响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什么意义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其次，要注意多角度思考，力求准确全面，一般可以从对个人（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）、社会（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）、对国家；或者从经济、政治、文化等方面。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然后，要遵循由小到大，由直接到间接，由微观到宏观，由近及远的原则，分别展开说明。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最后，组织答案。依据分值，分点作答。注意规范作答，使用学科术语。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典例精析.eps" descr="id:21474982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22598"/>
            <a:ext cx="1670050" cy="3676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70501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苏州中考节选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促进全民阅读 建设书香社会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书香是一种氛围。关于建设书香校园、书香社会，习近平总书记强调：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数字阅读要和传统阅读结合起来，守住我们的内核和素养。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苏州图书馆完善全民阅读服务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以更智能、更普惠的服务助力全民阅读发展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书香苏州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建设注入新动能。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苏州图书馆向全体市民免费开放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免证进馆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免证阅览。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上线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古籍数据库移动版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让读者穿越千年与历史对话。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上线图书馆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服务平台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服务对象覆盖苏州全域城乡居民。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苏州图书馆推动全民阅读的做法有何意义？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89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本题需要运用养护精神、以人民为中心的发展思想、文化自信、发展中国特色社会主义文化、共同富裕的有关知识作答。审材料，苏州图书馆向全体市民免费开放，免证进馆，免证阅览，可联系维护了公民的文化权利，有利于养护精神，满足人民日益增长的美好生活需要；上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古籍数据库移动版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，让读者穿越千年与历史对话，可联系坚定文化自信，推动中华优秀传统文化创造性转化、创新性发展；上线图书馆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服务平台，服务对象覆盖苏州全域城乡居民，可联系协调城乡发展，共享发展成果。最后整合信息，组织答案。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3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047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参考答案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维护了公民的文化权利，有利于养护精神，满足人民日益增长的美好生活需要；坚定文化自信，推动中华优秀传统文化创造性转化、创新性发展；协调城乡发展，共享发展成果。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93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3提分优练DF.eps" descr="id:2147498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27384" y="888468"/>
            <a:ext cx="8335645" cy="39179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最新通过的一些新规将影响你我生活。同学们围绕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展开探究。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备受关注的《中华人民共和国生态环境法典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》提请全国人大常委会会议审议并通过。此次法典草案增加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保障公众健康和生态环境权益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被视为一大亮点。草案中的污染防治编首先考虑蓝天、碧水、净土保卫战三大污染防治攻坚战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还增加设置对电磁辐射、光等新领域污染防治问题的制度规定。绿色低碳发展编中增加建立健全绿色低碳发展相关法律制度。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推动在保护中发展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在发展中保护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这是该法典编纂的显著特点。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生态环境法典的编纂充分回应时代之问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推动构建中国绿色低碳发展法律体系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为世界贡献环境法治建设的中国智慧和中国方案。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说说编纂和施行生态环境法典草案的价值。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本题需要调用法治要求、绿色发展、构建人类命运共同体等有关知识作答。审材料，此次法典草案增加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保障公众健康和生态环境权益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被视为一大亮点，可联系该法典的编纂有利于推进实行良法之治，反映最广大人民的根本利益；有利于尊重和保障人权，满足人民美好生活需要；草案中的污染防治编首先考虑蓝天、碧水、净土保卫战三大污染防治攻坚战，还增加设置对电磁辐射、光等新领域污染防治问题的制度规定，可联系有利于推进绿色发展道路，实现人与自然和谐共生，有利于更好地践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绿水青山就是金山银山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念，正确处理经济发展和环境保护的关系；生态环境法典的编纂充分回应时代之问，推动构建中国绿色低碳发展法律体系，为世界贡献环境法治建设的中国智慧和中国方案，可联系有利于构建人类命运共同体，建设美丽世界。最后整合信息，组织答案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5015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1609</Words>
  <Application>Microsoft Office PowerPoint</Application>
  <PresentationFormat>自定义</PresentationFormat>
  <Paragraphs>41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609</cp:revision>
  <dcterms:created xsi:type="dcterms:W3CDTF">2020-11-06T05:24:00Z</dcterms:created>
  <dcterms:modified xsi:type="dcterms:W3CDTF">2025-11-15T14:29:02Z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